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1"/>
  </p:notesMasterIdLst>
  <p:sldIdLst>
    <p:sldId id="664" r:id="rId2"/>
    <p:sldId id="614" r:id="rId3"/>
    <p:sldId id="665" r:id="rId4"/>
    <p:sldId id="666" r:id="rId5"/>
    <p:sldId id="667" r:id="rId6"/>
    <p:sldId id="504" r:id="rId7"/>
    <p:sldId id="501" r:id="rId8"/>
    <p:sldId id="509" r:id="rId9"/>
    <p:sldId id="506" r:id="rId10"/>
    <p:sldId id="518" r:id="rId11"/>
    <p:sldId id="628" r:id="rId12"/>
    <p:sldId id="645" r:id="rId13"/>
    <p:sldId id="646" r:id="rId14"/>
    <p:sldId id="647" r:id="rId15"/>
    <p:sldId id="648" r:id="rId16"/>
    <p:sldId id="649" r:id="rId17"/>
    <p:sldId id="650" r:id="rId18"/>
    <p:sldId id="651" r:id="rId19"/>
    <p:sldId id="654" r:id="rId20"/>
    <p:sldId id="655" r:id="rId21"/>
    <p:sldId id="668" r:id="rId22"/>
    <p:sldId id="657" r:id="rId23"/>
    <p:sldId id="658" r:id="rId24"/>
    <p:sldId id="519" r:id="rId25"/>
    <p:sldId id="586" r:id="rId26"/>
    <p:sldId id="584" r:id="rId27"/>
    <p:sldId id="585" r:id="rId28"/>
    <p:sldId id="587" r:id="rId29"/>
    <p:sldId id="588" r:id="rId30"/>
    <p:sldId id="589" r:id="rId31"/>
    <p:sldId id="590" r:id="rId32"/>
    <p:sldId id="541" r:id="rId33"/>
    <p:sldId id="542" r:id="rId34"/>
    <p:sldId id="610" r:id="rId35"/>
    <p:sldId id="617" r:id="rId36"/>
    <p:sldId id="622" r:id="rId37"/>
    <p:sldId id="619" r:id="rId38"/>
    <p:sldId id="621" r:id="rId39"/>
    <p:sldId id="660" r:id="rId40"/>
    <p:sldId id="575" r:id="rId41"/>
    <p:sldId id="576" r:id="rId42"/>
    <p:sldId id="577" r:id="rId43"/>
    <p:sldId id="578" r:id="rId44"/>
    <p:sldId id="579" r:id="rId45"/>
    <p:sldId id="580" r:id="rId46"/>
    <p:sldId id="581" r:id="rId47"/>
    <p:sldId id="595" r:id="rId48"/>
    <p:sldId id="596" r:id="rId49"/>
    <p:sldId id="597" r:id="rId50"/>
    <p:sldId id="582" r:id="rId51"/>
    <p:sldId id="583" r:id="rId52"/>
    <p:sldId id="609" r:id="rId53"/>
    <p:sldId id="593" r:id="rId54"/>
    <p:sldId id="623" r:id="rId55"/>
    <p:sldId id="571" r:id="rId56"/>
    <p:sldId id="661" r:id="rId57"/>
    <p:sldId id="562" r:id="rId58"/>
    <p:sldId id="563" r:id="rId59"/>
    <p:sldId id="624" r:id="rId60"/>
    <p:sldId id="566" r:id="rId61"/>
    <p:sldId id="643" r:id="rId62"/>
    <p:sldId id="644" r:id="rId63"/>
    <p:sldId id="662" r:id="rId64"/>
    <p:sldId id="533" r:id="rId65"/>
    <p:sldId id="534" r:id="rId66"/>
    <p:sldId id="535" r:id="rId67"/>
    <p:sldId id="536" r:id="rId68"/>
    <p:sldId id="537" r:id="rId69"/>
    <p:sldId id="530" r:id="rId70"/>
    <p:sldId id="629" r:id="rId71"/>
    <p:sldId id="634" r:id="rId72"/>
    <p:sldId id="635" r:id="rId73"/>
    <p:sldId id="636" r:id="rId74"/>
    <p:sldId id="637" r:id="rId75"/>
    <p:sldId id="638" r:id="rId76"/>
    <p:sldId id="639" r:id="rId77"/>
    <p:sldId id="633" r:id="rId78"/>
    <p:sldId id="640" r:id="rId79"/>
    <p:sldId id="598" r:id="rId80"/>
    <p:sldId id="599" r:id="rId81"/>
    <p:sldId id="608" r:id="rId82"/>
    <p:sldId id="600" r:id="rId83"/>
    <p:sldId id="601" r:id="rId84"/>
    <p:sldId id="602" r:id="rId85"/>
    <p:sldId id="603" r:id="rId86"/>
    <p:sldId id="604" r:id="rId87"/>
    <p:sldId id="605" r:id="rId88"/>
    <p:sldId id="606" r:id="rId89"/>
    <p:sldId id="607" r:id="rId90"/>
    <p:sldId id="382" r:id="rId91"/>
    <p:sldId id="385" r:id="rId92"/>
    <p:sldId id="373" r:id="rId93"/>
    <p:sldId id="314" r:id="rId94"/>
    <p:sldId id="316" r:id="rId95"/>
    <p:sldId id="379" r:id="rId96"/>
    <p:sldId id="258" r:id="rId97"/>
    <p:sldId id="259" r:id="rId98"/>
    <p:sldId id="260" r:id="rId99"/>
    <p:sldId id="261" r:id="rId100"/>
    <p:sldId id="262" r:id="rId101"/>
    <p:sldId id="263" r:id="rId102"/>
    <p:sldId id="264" r:id="rId103"/>
    <p:sldId id="265" r:id="rId104"/>
    <p:sldId id="266" r:id="rId105"/>
    <p:sldId id="446" r:id="rId106"/>
    <p:sldId id="267" r:id="rId107"/>
    <p:sldId id="268" r:id="rId108"/>
    <p:sldId id="389" r:id="rId109"/>
    <p:sldId id="426" r:id="rId110"/>
    <p:sldId id="427" r:id="rId111"/>
    <p:sldId id="428" r:id="rId112"/>
    <p:sldId id="429" r:id="rId113"/>
    <p:sldId id="276" r:id="rId114"/>
    <p:sldId id="277" r:id="rId115"/>
    <p:sldId id="278" r:id="rId116"/>
    <p:sldId id="279" r:id="rId117"/>
    <p:sldId id="284" r:id="rId118"/>
    <p:sldId id="285" r:id="rId119"/>
    <p:sldId id="565" r:id="rId120"/>
    <p:sldId id="564" r:id="rId121"/>
    <p:sldId id="390" r:id="rId122"/>
    <p:sldId id="393" r:id="rId123"/>
    <p:sldId id="394" r:id="rId124"/>
    <p:sldId id="395" r:id="rId125"/>
    <p:sldId id="400" r:id="rId126"/>
    <p:sldId id="291" r:id="rId127"/>
    <p:sldId id="391" r:id="rId128"/>
    <p:sldId id="402" r:id="rId129"/>
    <p:sldId id="293" r:id="rId130"/>
    <p:sldId id="294" r:id="rId131"/>
    <p:sldId id="295" r:id="rId132"/>
    <p:sldId id="296" r:id="rId133"/>
    <p:sldId id="297" r:id="rId134"/>
    <p:sldId id="298" r:id="rId135"/>
    <p:sldId id="299" r:id="rId136"/>
    <p:sldId id="300" r:id="rId137"/>
    <p:sldId id="302" r:id="rId138"/>
    <p:sldId id="303" r:id="rId139"/>
    <p:sldId id="304" r:id="rId14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-440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slide" Target="slides/slide139.xml"/><Relationship Id="rId141" Type="http://schemas.openxmlformats.org/officeDocument/2006/relationships/notesMaster" Target="notesMasters/notesMaster1.xml"/><Relationship Id="rId142" Type="http://schemas.openxmlformats.org/officeDocument/2006/relationships/printerSettings" Target="printerSettings/printerSettings1.bin"/><Relationship Id="rId143" Type="http://schemas.openxmlformats.org/officeDocument/2006/relationships/presProps" Target="presProps.xml"/><Relationship Id="rId144" Type="http://schemas.openxmlformats.org/officeDocument/2006/relationships/viewProps" Target="viewProps.xml"/><Relationship Id="rId145" Type="http://schemas.openxmlformats.org/officeDocument/2006/relationships/theme" Target="theme/theme1.xml"/><Relationship Id="rId14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E0C820-4535-164E-BEF0-2CE5AF26F915}" type="datetimeFigureOut">
              <a:rPr lang="en-US" smtClean="0"/>
              <a:t>18/10/17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DC287-238E-C84B-B0CC-A341D0348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07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DC287-238E-C84B-B0CC-A341D0348C6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25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DC287-238E-C84B-B0CC-A341D0348C6F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7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8"/>
          <p:cNvSpPr/>
          <p:nvPr/>
        </p:nvSpPr>
        <p:spPr>
          <a:xfrm>
            <a:off x="0" y="0"/>
            <a:ext cx="9144000" cy="5135425"/>
          </a:xfrm>
          <a:prstGeom prst="rect">
            <a:avLst/>
          </a:prstGeom>
          <a:solidFill>
            <a:srgbClr val="00000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orbel"/>
            </a:endParaRPr>
          </a:p>
        </p:txBody>
      </p:sp>
      <p:sp>
        <p:nvSpPr>
          <p:cNvPr id="3" name="Título 1"/>
          <p:cNvSpPr txBox="1">
            <a:spLocks noGrp="1"/>
          </p:cNvSpPr>
          <p:nvPr>
            <p:ph type="ctrTitle"/>
          </p:nvPr>
        </p:nvSpPr>
        <p:spPr>
          <a:xfrm>
            <a:off x="685800" y="3355848"/>
            <a:ext cx="8077196" cy="1673352"/>
          </a:xfrm>
        </p:spPr>
        <p:txBody>
          <a:bodyPr tIns="0" bIns="0" anchor="t"/>
          <a:lstStyle>
            <a:lvl1pPr>
              <a:defRPr sz="4700"/>
            </a:lvl1pPr>
          </a:lstStyle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4" name="Subtítulo 2"/>
          <p:cNvSpPr txBox="1">
            <a:spLocks noGrp="1"/>
          </p:cNvSpPr>
          <p:nvPr>
            <p:ph type="subTitle" idx="1"/>
          </p:nvPr>
        </p:nvSpPr>
        <p:spPr>
          <a:xfrm>
            <a:off x="685800" y="1828800"/>
            <a:ext cx="8077196" cy="1499616"/>
          </a:xfrm>
        </p:spPr>
        <p:txBody>
          <a:bodyPr lIns="118872" tIns="0" rIns="45720" bIns="0" anchor="b"/>
          <a:lstStyle>
            <a:lvl1pPr marL="0" indent="0">
              <a:buNone/>
              <a:defRPr sz="2000"/>
            </a:lvl1pPr>
          </a:lstStyle>
          <a:p>
            <a:pPr lvl="0"/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5" name="Espaço Reservado para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BR"/>
          </a:p>
        </p:txBody>
      </p:sp>
      <p:sp>
        <p:nvSpPr>
          <p:cNvPr id="6" name="Espaço Reservado para Rodapé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BR"/>
          </a:p>
        </p:txBody>
      </p:sp>
      <p:sp>
        <p:nvSpPr>
          <p:cNvPr id="7" name="Espaço Reservado para Número de Slid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F70617-FD86-494D-A94A-B230CD041A5B}" type="slidenum">
              <a:rPr/>
              <a:pPr lvl="0"/>
              <a:t>‹#›</a:t>
            </a:fld>
            <a:endParaRPr lang="pt-BR"/>
          </a:p>
        </p:txBody>
      </p:sp>
      <p:sp>
        <p:nvSpPr>
          <p:cNvPr id="8" name="Retângulo 9"/>
          <p:cNvSpPr/>
          <p:nvPr/>
        </p:nvSpPr>
        <p:spPr>
          <a:xfrm>
            <a:off x="0" y="5128330"/>
            <a:ext cx="9144000" cy="4572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  <a:effectLst>
            <a:outerShdw dist="10158" dir="5400000" algn="tl">
              <a:srgbClr val="000000">
                <a:alpha val="60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orbel"/>
            </a:endParaRP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BR"/>
          </a:p>
        </p:txBody>
      </p:sp>
      <p:sp>
        <p:nvSpPr>
          <p:cNvPr id="5" name="Espaço Reservado para Rodapé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BR"/>
          </a:p>
        </p:txBody>
      </p:sp>
      <p:sp>
        <p:nvSpPr>
          <p:cNvPr id="6" name="Espaço Reservado para Número de Slid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2604BD-422A-42C6-8C2E-EE9FC791369E}" type="slidenum">
              <a:rPr/>
              <a:pPr lvl="0"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8"/>
          <p:cNvSpPr/>
          <p:nvPr/>
        </p:nvSpPr>
        <p:spPr>
          <a:xfrm>
            <a:off x="6598923" y="0"/>
            <a:ext cx="45720" cy="6858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  <a:effectLst>
            <a:outerShdw dist="10158" dir="10800000" algn="tl">
              <a:srgbClr val="000000">
                <a:alpha val="60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orbel"/>
            </a:endParaRPr>
          </a:p>
        </p:txBody>
      </p:sp>
      <p:sp>
        <p:nvSpPr>
          <p:cNvPr id="3" name="Retângulo 7"/>
          <p:cNvSpPr/>
          <p:nvPr/>
        </p:nvSpPr>
        <p:spPr>
          <a:xfrm>
            <a:off x="6647688" y="0"/>
            <a:ext cx="2514600" cy="6858000"/>
          </a:xfrm>
          <a:prstGeom prst="rect">
            <a:avLst/>
          </a:prstGeom>
          <a:solidFill>
            <a:srgbClr val="00000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orbel"/>
            </a:endParaRPr>
          </a:p>
        </p:txBody>
      </p:sp>
      <p:sp>
        <p:nvSpPr>
          <p:cNvPr id="4" name="Título Vertical 1"/>
          <p:cNvSpPr txBox="1">
            <a:spLocks noGrp="1"/>
          </p:cNvSpPr>
          <p:nvPr>
            <p:ph type="title" orient="vert"/>
          </p:nvPr>
        </p:nvSpPr>
        <p:spPr>
          <a:xfrm>
            <a:off x="6781803" y="274640"/>
            <a:ext cx="1904996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5" name="Espaço Reservado para Texto Vertical 2"/>
          <p:cNvSpPr txBox="1">
            <a:spLocks noGrp="1"/>
          </p:cNvSpPr>
          <p:nvPr>
            <p:ph type="body" orient="vert" idx="1"/>
          </p:nvPr>
        </p:nvSpPr>
        <p:spPr>
          <a:xfrm>
            <a:off x="457200" y="304796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BR"/>
          </a:p>
        </p:txBody>
      </p:sp>
      <p:sp>
        <p:nvSpPr>
          <p:cNvPr id="7" name="Espaço Reservado para Rodapé 4"/>
          <p:cNvSpPr txBox="1">
            <a:spLocks noGrp="1"/>
          </p:cNvSpPr>
          <p:nvPr>
            <p:ph type="ftr" sz="quarter" idx="9"/>
          </p:nvPr>
        </p:nvSpPr>
        <p:spPr>
          <a:xfrm>
            <a:off x="2640595" y="6377455"/>
            <a:ext cx="3836401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pt-BR"/>
          </a:p>
        </p:txBody>
      </p:sp>
      <p:sp>
        <p:nvSpPr>
          <p:cNvPr id="8" name="Espaço Reservado para Número de Slid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7EBA13-FD30-409C-890B-5156C85E20B8}" type="slidenum">
              <a:rPr/>
              <a:pPr lvl="0"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BR"/>
          </a:p>
        </p:txBody>
      </p:sp>
      <p:sp>
        <p:nvSpPr>
          <p:cNvPr id="5" name="Espaço Reservado para Rodapé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BR"/>
          </a:p>
        </p:txBody>
      </p:sp>
      <p:sp>
        <p:nvSpPr>
          <p:cNvPr id="6" name="Espaço Reservado para Número de Slid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CA91C5-256D-4BEF-B810-BB7AC93C19A9}" type="slidenum">
              <a:rPr/>
              <a:pPr lvl="0"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8"/>
          <p:cNvSpPr/>
          <p:nvPr/>
        </p:nvSpPr>
        <p:spPr>
          <a:xfrm>
            <a:off x="0" y="0"/>
            <a:ext cx="9144000" cy="2602519"/>
          </a:xfrm>
          <a:prstGeom prst="rect">
            <a:avLst/>
          </a:prstGeom>
          <a:solidFill>
            <a:srgbClr val="00000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orbel"/>
            </a:endParaRPr>
          </a:p>
        </p:txBody>
      </p:sp>
      <p:sp>
        <p:nvSpPr>
          <p:cNvPr id="3" name="Retângulo 11"/>
          <p:cNvSpPr/>
          <p:nvPr/>
        </p:nvSpPr>
        <p:spPr>
          <a:xfrm>
            <a:off x="0" y="2602519"/>
            <a:ext cx="9144000" cy="4572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  <a:effectLst>
            <a:outerShdw dist="10158" dir="5400000" algn="tl">
              <a:srgbClr val="000000">
                <a:alpha val="60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orbel"/>
            </a:endParaRPr>
          </a:p>
        </p:txBody>
      </p:sp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749808" y="118872"/>
            <a:ext cx="8013188" cy="1636776"/>
          </a:xfrm>
        </p:spPr>
        <p:txBody>
          <a:bodyPr tIns="0" rIns="91440" bIns="0" anchor="b"/>
          <a:lstStyle>
            <a:lvl1pPr>
              <a:defRPr sz="4700"/>
            </a:lvl1pPr>
          </a:lstStyle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5" name="Espaço Reservado para Texto 2"/>
          <p:cNvSpPr txBox="1">
            <a:spLocks noGrp="1"/>
          </p:cNvSpPr>
          <p:nvPr>
            <p:ph type="body" idx="1"/>
          </p:nvPr>
        </p:nvSpPr>
        <p:spPr>
          <a:xfrm>
            <a:off x="740664" y="1828800"/>
            <a:ext cx="8022332" cy="685800"/>
          </a:xfrm>
        </p:spPr>
        <p:txBody>
          <a:bodyPr lIns="146304" tIns="0" rIns="4572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BR"/>
          </a:p>
        </p:txBody>
      </p:sp>
      <p:sp>
        <p:nvSpPr>
          <p:cNvPr id="7" name="Espaço Reservado para Rodapé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BR"/>
          </a:p>
        </p:txBody>
      </p:sp>
      <p:sp>
        <p:nvSpPr>
          <p:cNvPr id="8" name="Espaço Reservado para Número de Slid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C39590-10D5-43F9-A5B1-8A20A850E009}" type="slidenum">
              <a:rPr/>
              <a:pPr lvl="0"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 txBox="1">
            <a:spLocks noGrp="1"/>
          </p:cNvSpPr>
          <p:nvPr>
            <p:ph idx="1"/>
          </p:nvPr>
        </p:nvSpPr>
        <p:spPr>
          <a:xfrm>
            <a:off x="457200" y="1773936"/>
            <a:ext cx="4038603" cy="4623819"/>
          </a:xfrm>
        </p:spPr>
        <p:txBody>
          <a:bodyPr lIns="91440"/>
          <a:lstStyle>
            <a:lvl1pPr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 txBox="1">
            <a:spLocks noGrp="1"/>
          </p:cNvSpPr>
          <p:nvPr>
            <p:ph idx="2"/>
          </p:nvPr>
        </p:nvSpPr>
        <p:spPr>
          <a:xfrm>
            <a:off x="4648196" y="1773936"/>
            <a:ext cx="4038603" cy="4623819"/>
          </a:xfrm>
        </p:spPr>
        <p:txBody>
          <a:bodyPr/>
          <a:lstStyle>
            <a:lvl1pPr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BR"/>
          </a:p>
        </p:txBody>
      </p:sp>
      <p:sp>
        <p:nvSpPr>
          <p:cNvPr id="6" name="Espaço Reservado para Rodapé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BR"/>
          </a:p>
        </p:txBody>
      </p:sp>
      <p:sp>
        <p:nvSpPr>
          <p:cNvPr id="7" name="Espaço Reservado para Número de Slid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6AAD0D-D787-425A-99A0-4E235BA0A398}" type="slidenum">
              <a:rPr/>
              <a:pPr lvl="0"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1"/>
          </p:nvPr>
        </p:nvSpPr>
        <p:spPr>
          <a:xfrm>
            <a:off x="457200" y="1698982"/>
            <a:ext cx="4040184" cy="715353"/>
          </a:xfrm>
        </p:spPr>
        <p:txBody>
          <a:bodyPr lIns="146304" anchor="ctr"/>
          <a:lstStyle>
            <a:lvl1pPr marL="0" indent="0">
              <a:buNone/>
              <a:defRPr sz="2300" b="1" cap="all"/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 txBox="1">
            <a:spLocks noGrp="1"/>
          </p:cNvSpPr>
          <p:nvPr>
            <p:ph idx="2"/>
          </p:nvPr>
        </p:nvSpPr>
        <p:spPr>
          <a:xfrm>
            <a:off x="457200" y="2449513"/>
            <a:ext cx="4040184" cy="3951286"/>
          </a:xfrm>
        </p:spPr>
        <p:txBody>
          <a:bodyPr/>
          <a:lstStyle>
            <a:lvl1pPr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/>
          <p:cNvSpPr txBox="1">
            <a:spLocks noGrp="1"/>
          </p:cNvSpPr>
          <p:nvPr>
            <p:ph type="body" idx="3"/>
          </p:nvPr>
        </p:nvSpPr>
        <p:spPr>
          <a:xfrm>
            <a:off x="4645023" y="1698982"/>
            <a:ext cx="4041776" cy="715353"/>
          </a:xfrm>
        </p:spPr>
        <p:txBody>
          <a:bodyPr lIns="146304" anchor="ctr"/>
          <a:lstStyle>
            <a:lvl1pPr marL="0" indent="0">
              <a:buNone/>
              <a:defRPr sz="2300" b="1" cap="all"/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 txBox="1">
            <a:spLocks noGrp="1"/>
          </p:cNvSpPr>
          <p:nvPr>
            <p:ph idx="4"/>
          </p:nvPr>
        </p:nvSpPr>
        <p:spPr>
          <a:xfrm>
            <a:off x="4645023" y="2449513"/>
            <a:ext cx="4041776" cy="3951286"/>
          </a:xfrm>
        </p:spPr>
        <p:txBody>
          <a:bodyPr/>
          <a:lstStyle>
            <a:lvl1pPr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BR"/>
          </a:p>
        </p:txBody>
      </p:sp>
      <p:sp>
        <p:nvSpPr>
          <p:cNvPr id="8" name="Espaço Reservado para Rodapé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BR"/>
          </a:p>
        </p:txBody>
      </p:sp>
      <p:sp>
        <p:nvSpPr>
          <p:cNvPr id="9" name="Espaço Reservado para Número de Slide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4D19C8-7C81-4F3D-A2D2-534EC5265E2F}" type="slidenum">
              <a:rPr/>
              <a:pPr lvl="0"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BR"/>
          </a:p>
        </p:txBody>
      </p:sp>
      <p:sp>
        <p:nvSpPr>
          <p:cNvPr id="4" name="Espaço Reservado para Rodapé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BR"/>
          </a:p>
        </p:txBody>
      </p:sp>
      <p:sp>
        <p:nvSpPr>
          <p:cNvPr id="5" name="Espaço Reservado para Número de Slide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615BF8-4E44-4849-9758-175917346BC6}" type="slidenum">
              <a:rPr/>
              <a:pPr lvl="0"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BR"/>
          </a:p>
        </p:txBody>
      </p:sp>
      <p:sp>
        <p:nvSpPr>
          <p:cNvPr id="3" name="Espaço Reservado para Rodapé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BR"/>
          </a:p>
        </p:txBody>
      </p:sp>
      <p:sp>
        <p:nvSpPr>
          <p:cNvPr id="4" name="Espaço Reservado para Número de Slide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6248CA-83DB-458A-AAC5-75BD8BC86559}" type="slidenum">
              <a:rPr/>
              <a:pPr lvl="0"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167838" y="152403"/>
            <a:ext cx="2523744" cy="978408"/>
          </a:xfrm>
        </p:spPr>
        <p:txBody>
          <a:bodyPr lIns="73152" bIns="0" anchor="b"/>
          <a:lstStyle>
            <a:lvl1pPr>
              <a:defRPr sz="2000" b="0"/>
            </a:lvl1pPr>
          </a:lstStyle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 txBox="1">
            <a:spLocks noGrp="1"/>
          </p:cNvSpPr>
          <p:nvPr>
            <p:ph idx="1"/>
          </p:nvPr>
        </p:nvSpPr>
        <p:spPr>
          <a:xfrm>
            <a:off x="3019376" y="1743129"/>
            <a:ext cx="5920639" cy="45588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/>
          <p:cNvSpPr txBox="1">
            <a:spLocks noGrp="1"/>
          </p:cNvSpPr>
          <p:nvPr>
            <p:ph type="body" idx="2"/>
          </p:nvPr>
        </p:nvSpPr>
        <p:spPr>
          <a:xfrm>
            <a:off x="167838" y="1730017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BR"/>
          </a:p>
        </p:txBody>
      </p:sp>
      <p:sp>
        <p:nvSpPr>
          <p:cNvPr id="6" name="Espaço Reservado para Rodapé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t-BR"/>
          </a:p>
        </p:txBody>
      </p:sp>
      <p:sp>
        <p:nvSpPr>
          <p:cNvPr id="7" name="Espaço Reservado para Número de Slid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87B55E-D1FA-471B-89C6-F60299039048}" type="slidenum">
              <a:rPr/>
              <a:pPr lvl="0"/>
              <a:t>‹#›</a:t>
            </a:fld>
            <a:endParaRPr lang="pt-BR"/>
          </a:p>
        </p:txBody>
      </p:sp>
      <p:sp>
        <p:nvSpPr>
          <p:cNvPr id="8" name="Retângulo 11"/>
          <p:cNvSpPr/>
          <p:nvPr/>
        </p:nvSpPr>
        <p:spPr>
          <a:xfrm>
            <a:off x="2855735" y="0"/>
            <a:ext cx="45720" cy="1453896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orbel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855735" y="0"/>
            <a:ext cx="45720" cy="1453896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orbel"/>
            </a:endParaRP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164592" y="155448"/>
            <a:ext cx="2525152" cy="978408"/>
          </a:xfrm>
        </p:spPr>
        <p:txBody>
          <a:bodyPr lIns="73152" bIns="0" anchor="b"/>
          <a:lstStyle>
            <a:lvl1pPr>
              <a:defRPr sz="2000" b="0"/>
            </a:lvl1pPr>
          </a:lstStyle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 txBox="1">
            <a:spLocks noGrp="1"/>
          </p:cNvSpPr>
          <p:nvPr>
            <p:ph type="pic" idx="1"/>
          </p:nvPr>
        </p:nvSpPr>
        <p:spPr>
          <a:xfrm>
            <a:off x="2903805" y="1484811"/>
            <a:ext cx="6247400" cy="5373188"/>
          </a:xfrm>
          <a:solidFill>
            <a:srgbClr val="4E5669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Espaço Reservado para Texto 3"/>
          <p:cNvSpPr txBox="1">
            <a:spLocks noGrp="1"/>
          </p:cNvSpPr>
          <p:nvPr>
            <p:ph type="body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 txBox="1">
            <a:spLocks noGrp="1"/>
          </p:cNvSpPr>
          <p:nvPr>
            <p:ph type="dt" sz="half" idx="7"/>
          </p:nvPr>
        </p:nvSpPr>
        <p:spPr>
          <a:xfrm>
            <a:off x="164592" y="1170432"/>
            <a:ext cx="2523744" cy="20116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pt-BR"/>
          </a:p>
        </p:txBody>
      </p:sp>
      <p:sp>
        <p:nvSpPr>
          <p:cNvPr id="6" name="Retângulo 10"/>
          <p:cNvSpPr/>
          <p:nvPr/>
        </p:nvSpPr>
        <p:spPr>
          <a:xfrm>
            <a:off x="2855735" y="0"/>
            <a:ext cx="45720" cy="6858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orbel"/>
            </a:endParaRPr>
          </a:p>
        </p:txBody>
      </p:sp>
      <p:sp>
        <p:nvSpPr>
          <p:cNvPr id="7" name="Retângulo 8"/>
          <p:cNvSpPr/>
          <p:nvPr/>
        </p:nvSpPr>
        <p:spPr>
          <a:xfrm>
            <a:off x="2855735" y="0"/>
            <a:ext cx="45720" cy="6858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orbel"/>
            </a:endParaRPr>
          </a:p>
        </p:txBody>
      </p:sp>
      <p:sp>
        <p:nvSpPr>
          <p:cNvPr id="8" name="Espaço Reservado para Rodapé 5"/>
          <p:cNvSpPr txBox="1">
            <a:spLocks noGrp="1"/>
          </p:cNvSpPr>
          <p:nvPr>
            <p:ph type="ftr" sz="quarter" idx="9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pt-BR"/>
          </a:p>
        </p:txBody>
      </p:sp>
      <p:sp>
        <p:nvSpPr>
          <p:cNvPr id="9" name="Espaço Reservado para Número de Slide 6"/>
          <p:cNvSpPr txBox="1">
            <a:spLocks noGrp="1"/>
          </p:cNvSpPr>
          <p:nvPr>
            <p:ph type="sldNum" sz="quarter" idx="8"/>
          </p:nvPr>
        </p:nvSpPr>
        <p:spPr>
          <a:xfrm>
            <a:off x="8339327" y="1170432"/>
            <a:ext cx="733860" cy="201168"/>
          </a:xfrm>
        </p:spPr>
        <p:txBody>
          <a:bodyPr/>
          <a:lstStyle>
            <a:lvl1pPr>
              <a:defRPr/>
            </a:lvl1pPr>
          </a:lstStyle>
          <a:p>
            <a:pPr lvl="0"/>
            <a:fld id="{656C3F9A-846D-4931-9459-3FC19435BFA1}" type="slidenum">
              <a:rPr/>
              <a:pPr lvl="0"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9"/>
          <p:cNvSpPr/>
          <p:nvPr/>
        </p:nvSpPr>
        <p:spPr>
          <a:xfrm>
            <a:off x="0" y="1435891"/>
            <a:ext cx="9144000" cy="4572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  <a:effectLst>
            <a:outerShdw dist="10158" dir="5400000" algn="tl">
              <a:srgbClr val="000000">
                <a:alpha val="60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orbel"/>
            </a:endParaRPr>
          </a:p>
        </p:txBody>
      </p:sp>
      <p:sp>
        <p:nvSpPr>
          <p:cNvPr id="3" name="Retângulo 6"/>
          <p:cNvSpPr/>
          <p:nvPr/>
        </p:nvSpPr>
        <p:spPr>
          <a:xfrm>
            <a:off x="0" y="0"/>
            <a:ext cx="9144000" cy="1433733"/>
          </a:xfrm>
          <a:prstGeom prst="rect">
            <a:avLst/>
          </a:prstGeom>
          <a:solidFill>
            <a:srgbClr val="00000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orbel"/>
            </a:endParaRPr>
          </a:p>
        </p:txBody>
      </p:sp>
      <p:sp>
        <p:nvSpPr>
          <p:cNvPr id="4" name="Espaço Reservado para Título 1"/>
          <p:cNvSpPr txBox="1">
            <a:spLocks noGrp="1"/>
          </p:cNvSpPr>
          <p:nvPr>
            <p:ph type="title"/>
          </p:nvPr>
        </p:nvSpPr>
        <p:spPr>
          <a:xfrm>
            <a:off x="457200" y="152403"/>
            <a:ext cx="8229600" cy="12510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45720" bIns="45720" anchor="ctr" anchorCtr="0" compatLnSpc="1"/>
          <a:lstStyle/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5" name="Espaço Reservado para Texto 2"/>
          <p:cNvSpPr txBox="1">
            <a:spLocks noGrp="1"/>
          </p:cNvSpPr>
          <p:nvPr>
            <p:ph type="body" idx="1"/>
          </p:nvPr>
        </p:nvSpPr>
        <p:spPr>
          <a:xfrm>
            <a:off x="457200" y="1775188"/>
            <a:ext cx="8229600" cy="4625611"/>
          </a:xfrm>
          <a:prstGeom prst="rect">
            <a:avLst/>
          </a:prstGeom>
          <a:noFill/>
          <a:ln>
            <a:noFill/>
          </a:ln>
        </p:spPr>
        <p:txBody>
          <a:bodyPr vert="horz" wrap="square" lIns="54864" tIns="91440" rIns="91440" bIns="45720" anchor="t" anchorCtr="0" compatLnSpc="1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Data 3"/>
          <p:cNvSpPr txBox="1">
            <a:spLocks noGrp="1"/>
          </p:cNvSpPr>
          <p:nvPr>
            <p:ph type="dt" sz="half" idx="2"/>
          </p:nvPr>
        </p:nvSpPr>
        <p:spPr>
          <a:xfrm>
            <a:off x="457200" y="6476996"/>
            <a:ext cx="2133596" cy="274320"/>
          </a:xfrm>
          <a:prstGeom prst="rect">
            <a:avLst/>
          </a:prstGeom>
          <a:noFill/>
          <a:ln>
            <a:noFill/>
          </a:ln>
        </p:spPr>
        <p:txBody>
          <a:bodyPr vert="horz" wrap="square" lIns="109728" tIns="45720" rIns="45720" bIns="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BR" sz="12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defRPr>
            </a:lvl1pPr>
          </a:lstStyle>
          <a:p>
            <a:pPr lvl="0"/>
            <a:endParaRPr lang="pt-BR"/>
          </a:p>
        </p:txBody>
      </p:sp>
      <p:sp>
        <p:nvSpPr>
          <p:cNvPr id="7" name="Espaço Reservado para Rodapé 4"/>
          <p:cNvSpPr txBox="1">
            <a:spLocks noGrp="1"/>
          </p:cNvSpPr>
          <p:nvPr>
            <p:ph type="ftr" sz="quarter" idx="3"/>
          </p:nvPr>
        </p:nvSpPr>
        <p:spPr>
          <a:xfrm>
            <a:off x="2640595" y="6476996"/>
            <a:ext cx="5507714" cy="274320"/>
          </a:xfrm>
          <a:prstGeom prst="rect">
            <a:avLst/>
          </a:prstGeom>
          <a:noFill/>
          <a:ln>
            <a:noFill/>
          </a:ln>
        </p:spPr>
        <p:txBody>
          <a:bodyPr vert="horz" wrap="square" lIns="45720" tIns="45720" rIns="45720" bIns="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BR" sz="12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defRPr>
            </a:lvl1pPr>
          </a:lstStyle>
          <a:p>
            <a:pPr lvl="0"/>
            <a:endParaRPr lang="pt-BR"/>
          </a:p>
        </p:txBody>
      </p:sp>
      <p:sp>
        <p:nvSpPr>
          <p:cNvPr id="8" name="Espaço Reservado para Número de Slide 5"/>
          <p:cNvSpPr txBox="1">
            <a:spLocks noGrp="1"/>
          </p:cNvSpPr>
          <p:nvPr>
            <p:ph type="sldNum" sz="quarter" idx="4"/>
          </p:nvPr>
        </p:nvSpPr>
        <p:spPr>
          <a:xfrm>
            <a:off x="8204399" y="6476996"/>
            <a:ext cx="733860" cy="274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BR" sz="1200" b="0" i="0" u="none" strike="noStrike" kern="1200" cap="none" spc="0" baseline="0">
                <a:solidFill>
                  <a:srgbClr val="FFFFFF"/>
                </a:solidFill>
                <a:uFillTx/>
                <a:latin typeface="Corbel"/>
              </a:defRPr>
            </a:lvl1pPr>
          </a:lstStyle>
          <a:p>
            <a:pPr lvl="0"/>
            <a:fld id="{5AB2078B-FE0F-4EC1-8B6E-3601F961FC57}" type="slidenum">
              <a:rPr/>
              <a:pPr lvl="0"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BR" sz="4500" b="1" i="0" u="none" strike="noStrike" kern="1200" cap="none" spc="0" baseline="0">
          <a:solidFill>
            <a:srgbClr val="FFC800"/>
          </a:solidFill>
          <a:uFillTx/>
          <a:latin typeface="Corbel"/>
        </a:defRPr>
      </a:lvl1pPr>
    </p:titleStyle>
    <p:bodyStyle>
      <a:lvl1pPr marL="438912" marR="0" lvl="0" indent="-32004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F0AD00"/>
        </a:buClr>
        <a:buSzPct val="80000"/>
        <a:buFont typeface="Wingdings 2"/>
        <a:buChar char=""/>
        <a:tabLst/>
        <a:defRPr lang="pt-BR" sz="3200" b="0" i="0" u="none" strike="noStrike" kern="1200" cap="none" spc="0" baseline="0">
          <a:solidFill>
            <a:srgbClr val="FFFFFF"/>
          </a:solidFill>
          <a:uFillTx/>
          <a:latin typeface="Corbel"/>
        </a:defRPr>
      </a:lvl1pPr>
      <a:lvl2pPr marL="731520" marR="0" lvl="1" indent="-27432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Clr>
          <a:srgbClr val="60B5CC"/>
        </a:buClr>
        <a:buSzPct val="90000"/>
        <a:buFont typeface="Wingdings"/>
        <a:buChar char=""/>
        <a:tabLst/>
        <a:defRPr lang="pt-BR" sz="2800" b="0" i="0" u="none" strike="noStrike" kern="1200" cap="none" spc="0" baseline="0">
          <a:solidFill>
            <a:srgbClr val="FFFFFF"/>
          </a:solidFill>
          <a:uFillTx/>
          <a:latin typeface="Corbel"/>
        </a:defRPr>
      </a:lvl2pPr>
      <a:lvl3pPr marL="996696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Clr>
          <a:srgbClr val="E66C7D"/>
        </a:buClr>
        <a:buSzPct val="100000"/>
        <a:buFont typeface="Arial"/>
        <a:buChar char="▪"/>
        <a:tabLst/>
        <a:defRPr lang="pt-BR" sz="2400" b="0" i="0" u="none" strike="noStrike" kern="1200" cap="none" spc="0" baseline="0">
          <a:solidFill>
            <a:srgbClr val="FFFFFF"/>
          </a:solidFill>
          <a:uFillTx/>
          <a:latin typeface="Corbel"/>
        </a:defRPr>
      </a:lvl3pPr>
      <a:lvl4pPr marL="1216152" marR="0" lvl="3" indent="-18288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Clr>
          <a:srgbClr val="6BB76D"/>
        </a:buClr>
        <a:buSzPct val="100000"/>
        <a:buFont typeface="Arial"/>
        <a:buChar char="▪"/>
        <a:tabLst/>
        <a:defRPr lang="pt-BR" sz="2000" b="0" i="0" u="none" strike="noStrike" kern="1200" cap="none" spc="0" baseline="0">
          <a:solidFill>
            <a:srgbClr val="FFFFFF"/>
          </a:solidFill>
          <a:uFillTx/>
          <a:latin typeface="Corbel"/>
        </a:defRPr>
      </a:lvl4pPr>
      <a:lvl5pPr marL="1426464" marR="0" lvl="4" indent="-18288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Clr>
          <a:srgbClr val="E88651"/>
        </a:buClr>
        <a:buSzPct val="100000"/>
        <a:buFont typeface="Wingdings 3"/>
        <a:buChar char=""/>
        <a:tabLst/>
        <a:defRPr lang="pt-BR" sz="2000" b="0" i="0" u="none" strike="noStrike" kern="1200" cap="none" spc="0" baseline="0">
          <a:solidFill>
            <a:srgbClr val="FFFFFF"/>
          </a:solidFill>
          <a:uFillTx/>
          <a:latin typeface="Corbel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Relationship Id="rId3" Type="http://schemas.openxmlformats.org/officeDocument/2006/relationships/image" Target="../media/image92.jp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eg"/><Relationship Id="rId3" Type="http://schemas.openxmlformats.org/officeDocument/2006/relationships/image" Target="../media/image9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jp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jpg"/><Relationship Id="rId3" Type="http://schemas.openxmlformats.org/officeDocument/2006/relationships/image" Target="../media/image106.jp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jpg"/><Relationship Id="rId3" Type="http://schemas.openxmlformats.org/officeDocument/2006/relationships/image" Target="../media/image108.jp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jpg"/><Relationship Id="rId3" Type="http://schemas.openxmlformats.org/officeDocument/2006/relationships/image" Target="../media/image110.jp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jp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jp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jpe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88" cy="1365912"/>
          </a:xfrm>
        </p:spPr>
        <p:txBody>
          <a:bodyPr/>
          <a:lstStyle/>
          <a:p>
            <a:pPr algn="r"/>
            <a:r>
              <a:rPr lang="en-US" sz="2400" dirty="0" smtClean="0"/>
              <a:t>ASTRONOMIA, MEIO-AMBIENTE E ÁGUA</a:t>
            </a:r>
            <a:br>
              <a:rPr lang="en-US" sz="2400" dirty="0" smtClean="0"/>
            </a:br>
            <a:r>
              <a:rPr lang="en-US" sz="2400" dirty="0" smtClean="0"/>
              <a:t>PALESTRANTE: FERNANDO MUNARETTO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412776"/>
            <a:ext cx="8022332" cy="504056"/>
          </a:xfrm>
        </p:spPr>
        <p:txBody>
          <a:bodyPr/>
          <a:lstStyle/>
          <a:p>
            <a:pPr algn="r"/>
            <a:r>
              <a:rPr lang="en-US" dirty="0" smtClean="0"/>
              <a:t>JUAZEIRO, 18 DE OUTUBRO DE 2017</a:t>
            </a:r>
            <a:endParaRPr lang="en-US" dirty="0"/>
          </a:p>
        </p:txBody>
      </p:sp>
      <p:pic>
        <p:nvPicPr>
          <p:cNvPr id="4" name="Picture 3" descr="Captura de Tela 2017-10-17 às 10.51.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33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599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9 às 14.49.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0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712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ol em 22 de outubro de 2014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196" y="133346"/>
            <a:ext cx="6705596" cy="6591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ol em 23 de outubro de 2014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1103" y="95253"/>
            <a:ext cx="6781803" cy="6667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ol em 24 de outubro de 2014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6810" y="95253"/>
            <a:ext cx="6810378" cy="6667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ol em 25 de outubro de 2014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5857" y="109535"/>
            <a:ext cx="6772275" cy="6638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ol em 27 de outubro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1100" y="85725"/>
            <a:ext cx="6781800" cy="66865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7 às 22.12.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208912" cy="640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59248"/>
      </p:ext>
    </p:extLst>
  </p:cSld>
  <p:clrMapOvr>
    <a:masterClrMapping/>
  </p:clrMapOvr>
  <p:transition xmlns:p14="http://schemas.microsoft.com/office/powerpoint/2010/main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ernandoNB\Pictures\Blog ilustrações\ESTRELANDO O SOL\Nova pasta\Nova pasta\Erupção solar em 24 de fevereir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960" y="692694"/>
            <a:ext cx="9132039" cy="5328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ua em 04 de setembro de 2014.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516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647700"/>
            <a:ext cx="7594600" cy="5562600"/>
          </a:xfrm>
          <a:prstGeom prst="rect">
            <a:avLst/>
          </a:prstGeom>
        </p:spPr>
      </p:pic>
      <p:pic>
        <p:nvPicPr>
          <p:cNvPr id="3" name="Picture 2" descr="Captura de Tela 2016-03-27 às 17.42.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548680"/>
            <a:ext cx="9540552" cy="59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286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verã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3903"/>
            <a:ext cx="9144000" cy="5410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verã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52460"/>
            <a:ext cx="9144000" cy="5553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77365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10-17 às 00.45.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46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349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verã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2083"/>
            <a:ext cx="9144000" cy="4893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verã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80730"/>
            <a:ext cx="9144000" cy="4991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ver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57225"/>
            <a:ext cx="9144000" cy="5543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90421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verã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2460"/>
            <a:ext cx="9144000" cy="5553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8743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verã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3396"/>
            <a:ext cx="9144000" cy="5791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9048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verã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23878"/>
            <a:ext cx="9144000" cy="5810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verã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23878"/>
            <a:ext cx="9144000" cy="5810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verã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23878"/>
            <a:ext cx="9144000" cy="5810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verã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23878"/>
            <a:ext cx="9144000" cy="5810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rio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-182559"/>
            <a:ext cx="9144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ebulosa de orio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2557467" y="-1684333"/>
            <a:ext cx="12191996" cy="12191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6-24 às 23.11.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" y="49551"/>
            <a:ext cx="9144000" cy="682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137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Sol em 18 de outubro de 2014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1103" y="95253"/>
            <a:ext cx="6781803" cy="6667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7098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6-24 às 23.13.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8" y="-98685"/>
            <a:ext cx="9151557" cy="705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21489"/>
      </p:ext>
    </p:extLst>
  </p:cSld>
  <p:clrMapOvr>
    <a:masterClrMapping/>
  </p:clrMapOvr>
  <p:transition xmlns:p14="http://schemas.microsoft.com/office/powerpoint/2010/main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7 às 17.30.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47"/>
            <a:ext cx="9181904" cy="684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97629"/>
      </p:ext>
    </p:extLst>
  </p:cSld>
  <p:clrMapOvr>
    <a:masterClrMapping/>
  </p:clrMapOvr>
  <p:transition xmlns:p14="http://schemas.microsoft.com/office/powerpoint/2010/main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7 às 17.30.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9" y="881336"/>
            <a:ext cx="9116404" cy="5976664"/>
          </a:xfrm>
          <a:prstGeom prst="rect">
            <a:avLst/>
          </a:prstGeom>
        </p:spPr>
      </p:pic>
      <p:pic>
        <p:nvPicPr>
          <p:cNvPr id="3" name="Picture 2" descr="Captura de Tela 2016-03-27 às 17.30.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46" y="817496"/>
            <a:ext cx="9184346" cy="602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7102"/>
      </p:ext>
    </p:extLst>
  </p:cSld>
  <p:clrMapOvr>
    <a:masterClrMapping/>
  </p:clrMapOvr>
  <p:transition xmlns:p14="http://schemas.microsoft.com/office/powerpoint/2010/main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7 às 17.30.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0" y="-99391"/>
            <a:ext cx="9165260" cy="7050200"/>
          </a:xfrm>
          <a:prstGeom prst="rect">
            <a:avLst/>
          </a:prstGeom>
        </p:spPr>
      </p:pic>
      <p:pic>
        <p:nvPicPr>
          <p:cNvPr id="3" name="Picture 2" descr="Captura de Tela 2016-03-27 às 17.30.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038"/>
            <a:ext cx="9144000" cy="70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71801"/>
      </p:ext>
    </p:extLst>
  </p:cSld>
  <p:clrMapOvr>
    <a:masterClrMapping/>
  </p:clrMapOvr>
  <p:transition xmlns:p14="http://schemas.microsoft.com/office/powerpoint/2010/main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7 às 17.31.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31" y="0"/>
            <a:ext cx="9824662" cy="6858000"/>
          </a:xfrm>
          <a:prstGeom prst="rect">
            <a:avLst/>
          </a:prstGeom>
        </p:spPr>
      </p:pic>
      <p:pic>
        <p:nvPicPr>
          <p:cNvPr id="3" name="Picture 2" descr="Captura de Tela 2016-03-27 às 17.31.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5" y="11020"/>
            <a:ext cx="9808875" cy="684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9567"/>
      </p:ext>
    </p:extLst>
  </p:cSld>
  <p:clrMapOvr>
    <a:masterClrMapping/>
  </p:clrMapOvr>
  <p:transition xmlns:p14="http://schemas.microsoft.com/office/powerpoint/2010/main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7 às 18.52.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16" y="404664"/>
            <a:ext cx="9399616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03506"/>
      </p:ext>
    </p:extLst>
  </p:cSld>
  <p:clrMapOvr>
    <a:masterClrMapping/>
  </p:clrMapOvr>
  <p:transition xmlns:p14="http://schemas.microsoft.com/office/powerpoint/2010/main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ebulosa planetária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-630241"/>
            <a:ext cx="9144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7 às 13.39.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0"/>
            <a:ext cx="8259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23240"/>
      </p:ext>
    </p:extLst>
  </p:cSld>
  <p:clrMapOvr>
    <a:masterClrMapping/>
  </p:clrMapOvr>
  <p:transition xmlns:p14="http://schemas.microsoft.com/office/powerpoint/2010/main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7 às 17.33.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005"/>
            <a:ext cx="9144000" cy="691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21020"/>
      </p:ext>
    </p:extLst>
  </p:cSld>
  <p:clrMapOvr>
    <a:masterClrMapping/>
  </p:clrMapOvr>
  <p:transition xmlns:p14="http://schemas.microsoft.com/office/powerpoint/2010/main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FernandoNB\Pictures\Blog ilustrações\ESTRELANDO O SOL\Classificação Hubble de Galáxia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5626" y="247336"/>
            <a:ext cx="9078373" cy="5684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ol em 19 de outubro de 2014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0150" y="104771"/>
            <a:ext cx="6743700" cy="6648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416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FernandoNB\Pictures\Blog ilustrações\ESTRELANDO O SOL\Nova pasta\Nova pasta\NGC 1316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-387422"/>
            <a:ext cx="9144000" cy="8300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74_gemini_bi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-747714"/>
            <a:ext cx="9144000" cy="858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n4565_hugo_full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757242" y="0"/>
            <a:ext cx="9901242" cy="6867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" descr="AndromedaRGB12L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468309" y="0"/>
            <a:ext cx="9612309" cy="6965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384940main_ero_teaser_ngc6217_full_full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333371" y="-2332040"/>
            <a:ext cx="9521820" cy="11882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ernandoNB\Pictures\Modelo da Via Lácte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ernandoNB\Pictures\Via-lactea posição do so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190496" y="-985842"/>
            <a:ext cx="9525003" cy="882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ernandoNB\Pictures\Blog ilustrações\ESTRELANDO O SOL\Nova pasta\Nova pasta\Galáxias HST Deep Fiel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-461424"/>
            <a:ext cx="9144000" cy="8488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ernandoNB\Pictures\Blog ilustrações\ESTRELANDO O SOL\Nova pasta\Nova pasta\Modelo Colsmológico em escala 125 MPC h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532153" y="0"/>
            <a:ext cx="1020829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ernandoNB\Pictures\Blog ilustrações\ESTRELANDO O SOL\Nova pasta\Nova pasta\Modelo Cosmológico em escala 500 MPC h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520906" y="0"/>
            <a:ext cx="101858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ol em 20 de outubro de 2014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32" y="123828"/>
            <a:ext cx="6715125" cy="6610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7313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ol em 21 de outubro de 2014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0621" y="85725"/>
            <a:ext cx="6762746" cy="6686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73986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ol em 22 de outubro de 2014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196" y="133346"/>
            <a:ext cx="6705596" cy="6591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02526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ol em 23 de outubro de 2014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1103" y="95253"/>
            <a:ext cx="6781803" cy="6667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594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ol em 24 de outubro de 2014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6810" y="95253"/>
            <a:ext cx="6810378" cy="6667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3375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ol em 27 de outubro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1100" y="85725"/>
            <a:ext cx="67818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08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odoro Fernandes Sampaio (1855 1937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0"/>
            <a:ext cx="5341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12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7 às 22.12.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208912" cy="640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969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10-18 às 13.04.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7247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212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plosão solar registrada pelo SDO em 06 de setembro 2017. NASA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609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po magnético Ter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27384"/>
            <a:ext cx="8966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894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6-30 às 14.34.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3" y="476672"/>
            <a:ext cx="910047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955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FernandoNB\Pictures\Blog ilustrações\ESTRELANDO O SOL\Classificação Hubble de Galáxia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5626" y="247336"/>
            <a:ext cx="9078373" cy="5684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52115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74_gemini_bi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-747714"/>
            <a:ext cx="9144000" cy="8589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710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n4565_hugo_full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757242" y="0"/>
            <a:ext cx="9901242" cy="6867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67699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" descr="AndromedaRGB12L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468309" y="0"/>
            <a:ext cx="9612309" cy="6965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6460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Tela 2017-04-03 às 20.55.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-771538"/>
            <a:ext cx="12169352" cy="760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852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10-17 às 11.33.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352929" cy="632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565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ernandoNB\Pictures\Modelo da Via Lácte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8502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ernandoNB\Pictures\Via-lactea posição do so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190496" y="-985842"/>
            <a:ext cx="9525003" cy="882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84149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7 às 22.21.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7" y="53129"/>
            <a:ext cx="90932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062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ernandoNB\Pictures\Hubble concerto sobre a austral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276471" y="0"/>
            <a:ext cx="459104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06542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0"/>
            <a:ext cx="10622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078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mosfera terrestre observada da I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341"/>
            <a:ext cx="9144000" cy="604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249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10-16 às 22.39.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602"/>
            <a:ext cx="9144000" cy="60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273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10-16 às 21.53.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704"/>
            <a:ext cx="9132056" cy="603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277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7 às 21.15.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674" y="0"/>
            <a:ext cx="1212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632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racão Kátia, Irma e José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467" y="0"/>
            <a:ext cx="10441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71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10-17 às 11.29.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9144000" cy="388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853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rio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-182559"/>
            <a:ext cx="91440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72809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42 Nebulosa de Or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9144000" cy="5950857"/>
          </a:xfrm>
          <a:prstGeom prst="rect">
            <a:avLst/>
          </a:prstGeom>
        </p:spPr>
      </p:pic>
      <p:pic>
        <p:nvPicPr>
          <p:cNvPr id="3" name="Picture 2" descr="nebulosa de orio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2557467" y="-1684333"/>
            <a:ext cx="12191996" cy="121919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0918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6-24 às 23.11.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" y="49551"/>
            <a:ext cx="9144000" cy="682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186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6-24 às 23.13.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8" y="-98685"/>
            <a:ext cx="9151557" cy="705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976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trela formaçã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62" y="0"/>
            <a:ext cx="9202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545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trela nascend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4" y="404664"/>
            <a:ext cx="922624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752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trela disco de acresçã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038"/>
            <a:ext cx="9144000" cy="70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914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7 às 17.39.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757" y="0"/>
            <a:ext cx="9727398" cy="695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373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6 às 14.46.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4" y="-459433"/>
            <a:ext cx="7834952" cy="744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569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6 às 13.13.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-110125"/>
            <a:ext cx="7920880" cy="720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502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Tela 2017-10-17 às 11.42.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459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164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trela formação siste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39" y="-243408"/>
            <a:ext cx="9306666" cy="747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483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7 às 18.52.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381" y="0"/>
            <a:ext cx="10573982" cy="688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77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eta Halley núcleo. Foto Sonda Giotto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797" y="1196752"/>
            <a:ext cx="1148389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425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te Calota polar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144000" cy="730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852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10-17 às 00.26.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9144000" cy="671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285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ropa Lua de Júpiter e seu provável aspecto interior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206500"/>
            <a:ext cx="86360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656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ã. Lagos de metano e etano líquidos na Lua de Saturno. NASA JPL&gt;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0"/>
            <a:ext cx="6867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182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nceladus. Cassini. NASA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044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celadus geisers. Foto Cassini. NA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59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10-17 às 00.13.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11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601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8 às 17.05.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-4215"/>
            <a:ext cx="6768752" cy="686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255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celadus formando o anel E de Saturno. Cassini. NASA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03" y="0"/>
            <a:ext cx="9481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137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utã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0"/>
            <a:ext cx="7035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325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a Caron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9219"/>
            <a:ext cx="7560840" cy="638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639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rra Apollo 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27384"/>
            <a:ext cx="6800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122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ampo profundo Hubb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319"/>
            <a:ext cx="9144000" cy="6886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54854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Eclipse Solar ilustraçã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65"/>
            <a:ext cx="9144000" cy="6921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1550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Eclipse Solar ilustraçã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1207" y="0"/>
            <a:ext cx="922646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70266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ernandoNB\Pictures\Blog ilustrações\ESTRELANDO O SOL\Nova pasta\Nova pasta\Modelo Colsmológico em escala 125 MPC h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532153" y="0"/>
            <a:ext cx="1020829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98365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ernandoNB\Pictures\Blog ilustrações\ESTRELANDO O SOL\Nova pasta\Nova pasta\Modelo Cosmológico em escala 500 MPC h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520906" y="0"/>
            <a:ext cx="1018581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26690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2435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8 às 19.08.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0"/>
            <a:ext cx="9144000" cy="509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760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ernandoNB\Pictures\Blog ilustrações\ESTRELANDO O SOL\Nova pasta\Nova pasta\Modelo Cosmológico em escala 500 MPC h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520906" y="0"/>
            <a:ext cx="1018581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909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ernandoNB\Pictures\Blog ilustrações\ESTRELANDO O SOL\Nova pasta\Nova pasta\Modelo Colsmológico em escala 125 MPC h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532153" y="0"/>
            <a:ext cx="1020829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27117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Eclipse Solar ilustraçã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1207" y="0"/>
            <a:ext cx="922646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7610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Eclipse Solar ilustraçã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65"/>
            <a:ext cx="9144000" cy="6921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1067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ampo profundo Hubb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319"/>
            <a:ext cx="9144000" cy="6886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91506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74_gemini_bi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-747714"/>
            <a:ext cx="9144000" cy="8589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1070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7 às 18.52.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381" y="0"/>
            <a:ext cx="10573982" cy="688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345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957455"/>
      </p:ext>
    </p:extLst>
  </p:cSld>
  <p:clrMapOvr>
    <a:masterClrMapping/>
  </p:clrMapOvr>
  <p:transition xmlns:p14="http://schemas.microsoft.com/office/powerpoint/2010/main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rra Apollo 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0"/>
            <a:ext cx="6800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62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7 às 23.21.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53738"/>
      </p:ext>
    </p:extLst>
  </p:cSld>
  <p:clrMapOvr>
    <a:masterClrMapping/>
  </p:clrMapOvr>
  <p:transition xmlns:p14="http://schemas.microsoft.com/office/powerpoint/2010/main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9 às 11.59.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193671"/>
          </a:xfrm>
          <a:prstGeom prst="rect">
            <a:avLst/>
          </a:prstGeom>
        </p:spPr>
      </p:pic>
      <p:pic>
        <p:nvPicPr>
          <p:cNvPr id="3" name="Picture 2" descr="Captura de Tela 2016-03-29 às 15.12.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369" y="0"/>
            <a:ext cx="9821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791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Tela 2016-03-27 às 21.02.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645" y="0"/>
            <a:ext cx="10253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464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7-10-13 às 19.45.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02186"/>
      </p:ext>
    </p:extLst>
  </p:cSld>
  <p:clrMapOvr>
    <a:masterClrMapping/>
  </p:clrMapOvr>
  <p:transition xmlns:p14="http://schemas.microsoft.com/office/powerpoint/2010/main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7 às 23.42.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78" y="0"/>
            <a:ext cx="914676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31644"/>
      </p:ext>
    </p:extLst>
  </p:cSld>
  <p:clrMapOvr>
    <a:masterClrMapping/>
  </p:clrMapOvr>
  <p:transition xmlns:p14="http://schemas.microsoft.com/office/powerpoint/2010/main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9 às 14.38.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621"/>
            <a:ext cx="9144000" cy="695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21078"/>
      </p:ext>
    </p:extLst>
  </p:cSld>
  <p:clrMapOvr>
    <a:masterClrMapping/>
  </p:clrMapOvr>
  <p:transition xmlns:p14="http://schemas.microsoft.com/office/powerpoint/2010/main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3"/>
            <a:ext cx="8496944" cy="580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95680"/>
      </p:ext>
    </p:extLst>
  </p:cSld>
  <p:clrMapOvr>
    <a:masterClrMapping/>
  </p:clrMapOvr>
  <p:transition xmlns:p14="http://schemas.microsoft.com/office/powerpoint/2010/main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9 às 14.40.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5627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34508"/>
      </p:ext>
    </p:extLst>
  </p:cSld>
  <p:clrMapOvr>
    <a:masterClrMapping/>
  </p:clrMapOvr>
  <p:transition xmlns:p14="http://schemas.microsoft.com/office/powerpoint/2010/main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9 às 14.45.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420713" cy="683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34406"/>
      </p:ext>
    </p:extLst>
  </p:cSld>
  <p:clrMapOvr>
    <a:masterClrMapping/>
  </p:clrMapOvr>
  <p:transition xmlns:p14="http://schemas.microsoft.com/office/powerpoint/2010/main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teorito de Bendegó. Expedição Carvalho 1888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56" y="260648"/>
            <a:ext cx="8697229" cy="629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62556"/>
      </p:ext>
    </p:extLst>
  </p:cSld>
  <p:clrMapOvr>
    <a:masterClrMapping/>
  </p:clrMapOvr>
  <p:transition xmlns:p14="http://schemas.microsoft.com/office/powerpoint/2010/main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instein e o meteorito de Bendegó em 1925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61" y="548680"/>
            <a:ext cx="922102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32462"/>
      </p:ext>
    </p:extLst>
  </p:cSld>
  <p:clrMapOvr>
    <a:masterClrMapping/>
  </p:clrMapOvr>
  <p:transition xmlns:p14="http://schemas.microsoft.com/office/powerpoint/2010/main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teorito Palmas de Monte Alto ao lado de sua cratera de impacto. Queda registrada em 26 de maio 2017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129" y="0"/>
            <a:ext cx="11111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24259"/>
      </p:ext>
    </p:extLst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9 às 12.03.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49" y="332656"/>
            <a:ext cx="8661202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986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6 às 17.30.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2052"/>
            <a:ext cx="11009261" cy="684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87743"/>
      </p:ext>
    </p:extLst>
  </p:cSld>
  <p:clrMapOvr>
    <a:masterClrMapping/>
  </p:clrMapOvr>
  <p:transition xmlns:p14="http://schemas.microsoft.com/office/powerpoint/2010/main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6-03-26 às 17.44.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518"/>
            <a:ext cx="9144000" cy="659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68898"/>
      </p:ext>
    </p:extLst>
  </p:cSld>
  <p:clrMapOvr>
    <a:masterClrMapping/>
  </p:clrMapOvr>
  <p:transition xmlns:p14="http://schemas.microsoft.com/office/powerpoint/2010/main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43" y="-459432"/>
            <a:ext cx="9154443" cy="731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49443"/>
      </p:ext>
    </p:extLst>
  </p:cSld>
  <p:clrMapOvr>
    <a:masterClrMapping/>
  </p:clrMapOvr>
  <p:transition xmlns:p14="http://schemas.microsoft.com/office/powerpoint/2010/main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ernandoNB\Pictures\Blog ilustrações\ESTRELANDO O SOL\Nova pasta\Nova pasta\Planetas do Sistema Solar em escal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62480" y="836712"/>
            <a:ext cx="9206480" cy="5184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5450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ernandoNB\Pictures\Blog ilustrações\ESTRELANDO O SOL\Nova pasta\Nova pasta\Sistema solar em escal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2157517" y="0"/>
            <a:ext cx="12826563" cy="71924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35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Tela 2016-03-29 às 11.51.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6171"/>
            <a:ext cx="6771463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910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Sol em 18 de outubro de 2014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1103" y="95253"/>
            <a:ext cx="6781803" cy="6667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ol em 19 de outubro de 2014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0150" y="104771"/>
            <a:ext cx="6743700" cy="6648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ol em 20 de outubro de 2014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32" y="123828"/>
            <a:ext cx="6715125" cy="6610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ol em 21 de outubro de 2014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0621" y="85725"/>
            <a:ext cx="6762746" cy="6686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ódul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5330</TotalTime>
  <Words>16</Words>
  <Application>Microsoft Macintosh PowerPoint</Application>
  <PresentationFormat>On-screen Show (4:3)</PresentationFormat>
  <Paragraphs>4</Paragraphs>
  <Slides>139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139</vt:i4>
      </vt:variant>
    </vt:vector>
  </HeadingPairs>
  <TitlesOfParts>
    <vt:vector size="140" baseType="lpstr">
      <vt:lpstr>Módulo</vt:lpstr>
      <vt:lpstr>ASTRONOMIA, MEIO-AMBIENTE E ÁGUA PALESTRANTE: FERNANDO MUNARETTO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FERNANDO HENRIQUE  MUNARETTO</dc:creator>
  <cp:lastModifiedBy>Fernando Munaretto</cp:lastModifiedBy>
  <cp:revision>165</cp:revision>
  <dcterms:created xsi:type="dcterms:W3CDTF">2010-04-30T14:17:54Z</dcterms:created>
  <dcterms:modified xsi:type="dcterms:W3CDTF">2017-10-18T17:37:26Z</dcterms:modified>
</cp:coreProperties>
</file>